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256" r:id="rId2"/>
    <p:sldId id="261" r:id="rId3"/>
    <p:sldId id="257" r:id="rId4"/>
  </p:sldIdLst>
  <p:sldSz cx="21383625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F1E7"/>
    <a:srgbClr val="F4D4D5"/>
    <a:srgbClr val="AD4188"/>
    <a:srgbClr val="8DB7E9"/>
    <a:srgbClr val="F0A73D"/>
    <a:srgbClr val="E2F6F7"/>
    <a:srgbClr val="244A8D"/>
    <a:srgbClr val="48B48D"/>
    <a:srgbClr val="EADB41"/>
    <a:srgbClr val="F9DC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4"/>
    <p:restoredTop sz="94648"/>
  </p:normalViewPr>
  <p:slideViewPr>
    <p:cSldViewPr snapToGrid="0">
      <p:cViewPr>
        <p:scale>
          <a:sx n="29" d="100"/>
          <a:sy n="29" d="100"/>
        </p:scale>
        <p:origin x="217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3272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894A32A2-0C41-A749-E5BC-9C53E0A7C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F680DF39-9036-1C0D-E9A9-02CA9DA7D9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D73D1-95A4-DA48-B284-22054F161E24}" type="datetimeFigureOut">
              <a:rPr lang="pt-PT" smtClean="0"/>
              <a:t>16/02/26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64A85F39-EABA-FFB7-A9C7-DA0A4E2D882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26B0556A-F7E9-DB8C-E50B-D8B0BEE7E8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3CF42-404C-F741-85C7-4688EA3B67D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32532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56070-571C-CB46-A32D-754750ACA9B4}" type="datetimeFigureOut">
              <a:rPr lang="pt-PT" smtClean="0"/>
              <a:t>16/02/26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05211-A4C3-2049-95A7-8F00F69B3C9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9850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1pPr>
    <a:lvl2pPr marL="1239789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2pPr>
    <a:lvl3pPr marL="2479578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3pPr>
    <a:lvl4pPr marL="3719368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4pPr>
    <a:lvl5pPr marL="4959157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5pPr>
    <a:lvl6pPr marL="6198946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6pPr>
    <a:lvl7pPr marL="7438735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7pPr>
    <a:lvl8pPr marL="8678525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8pPr>
    <a:lvl9pPr marL="9918314" algn="l" defTabSz="2479578" rtl="0" eaLnBrk="1" latinLnBrk="0" hangingPunct="1">
      <a:defRPr sz="32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C2CE66F6-57EB-DE96-263E-5A8CC536078D}"/>
              </a:ext>
            </a:extLst>
          </p:cNvPr>
          <p:cNvSpPr/>
          <p:nvPr userDrawn="1"/>
        </p:nvSpPr>
        <p:spPr>
          <a:xfrm>
            <a:off x="0" y="0"/>
            <a:ext cx="13258800" cy="4978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BDF50E6-34FF-4B82-412B-AB47418FAA42}"/>
              </a:ext>
            </a:extLst>
          </p:cNvPr>
          <p:cNvSpPr/>
          <p:nvPr userDrawn="1"/>
        </p:nvSpPr>
        <p:spPr>
          <a:xfrm>
            <a:off x="13258799" y="0"/>
            <a:ext cx="8124825" cy="4978400"/>
          </a:xfrm>
          <a:prstGeom prst="rect">
            <a:avLst/>
          </a:prstGeom>
          <a:solidFill>
            <a:srgbClr val="AD41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1D068E9-A348-5D89-F96C-0338C185BBFA}"/>
              </a:ext>
            </a:extLst>
          </p:cNvPr>
          <p:cNvSpPr/>
          <p:nvPr userDrawn="1"/>
        </p:nvSpPr>
        <p:spPr>
          <a:xfrm>
            <a:off x="0" y="4978400"/>
            <a:ext cx="21383624" cy="6553200"/>
          </a:xfrm>
          <a:prstGeom prst="rect">
            <a:avLst/>
          </a:prstGeom>
          <a:solidFill>
            <a:srgbClr val="F0A73D">
              <a:alpha val="2274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3BAEBE85-8026-03E8-CAD8-F5DCC1A0F92D}"/>
              </a:ext>
            </a:extLst>
          </p:cNvPr>
          <p:cNvSpPr/>
          <p:nvPr userDrawn="1"/>
        </p:nvSpPr>
        <p:spPr>
          <a:xfrm>
            <a:off x="0" y="11531600"/>
            <a:ext cx="21383624" cy="1132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D00CAA1E-BC04-605D-1B6E-1BB3897F04A9}"/>
              </a:ext>
            </a:extLst>
          </p:cNvPr>
          <p:cNvSpPr/>
          <p:nvPr userDrawn="1"/>
        </p:nvSpPr>
        <p:spPr>
          <a:xfrm>
            <a:off x="0" y="22860000"/>
            <a:ext cx="10691812" cy="7415212"/>
          </a:xfrm>
          <a:prstGeom prst="rect">
            <a:avLst/>
          </a:prstGeom>
          <a:solidFill>
            <a:srgbClr val="FCEB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929C933-5CC3-FC52-2E3B-B3EF2EA07FE4}"/>
              </a:ext>
            </a:extLst>
          </p:cNvPr>
          <p:cNvSpPr/>
          <p:nvPr userDrawn="1"/>
        </p:nvSpPr>
        <p:spPr>
          <a:xfrm>
            <a:off x="10691813" y="22860001"/>
            <a:ext cx="10691812" cy="4216399"/>
          </a:xfrm>
          <a:prstGeom prst="rect">
            <a:avLst/>
          </a:prstGeom>
          <a:solidFill>
            <a:srgbClr val="AD4188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2040D02-C746-DF4D-A0DA-206D9425A771}"/>
              </a:ext>
            </a:extLst>
          </p:cNvPr>
          <p:cNvSpPr/>
          <p:nvPr userDrawn="1"/>
        </p:nvSpPr>
        <p:spPr>
          <a:xfrm>
            <a:off x="10691813" y="27076400"/>
            <a:ext cx="10691812" cy="3198813"/>
          </a:xfrm>
          <a:prstGeom prst="rect">
            <a:avLst/>
          </a:prstGeom>
          <a:solidFill>
            <a:srgbClr val="AD41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96E8114-3100-E3DE-469A-A4C9964A7B77}"/>
              </a:ext>
            </a:extLst>
          </p:cNvPr>
          <p:cNvSpPr txBox="1"/>
          <p:nvPr userDrawn="1"/>
        </p:nvSpPr>
        <p:spPr>
          <a:xfrm>
            <a:off x="50800" y="359898"/>
            <a:ext cx="13208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dirty="0">
                <a:solidFill>
                  <a:srgbClr val="F4D4D5"/>
                </a:solidFill>
              </a:rPr>
              <a:t>TOURISM MANAGEMENT AND COMPUTING TECHNOLOGIES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2B01C52-0440-EEE1-E05D-1EF37D26420B}"/>
              </a:ext>
            </a:extLst>
          </p:cNvPr>
          <p:cNvSpPr txBox="1"/>
          <p:nvPr userDrawn="1"/>
        </p:nvSpPr>
        <p:spPr>
          <a:xfrm>
            <a:off x="13502243" y="663702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Introduction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F70AF2C-4F74-202F-B22B-0C1692541A8D}"/>
              </a:ext>
            </a:extLst>
          </p:cNvPr>
          <p:cNvSpPr txBox="1"/>
          <p:nvPr userDrawn="1"/>
        </p:nvSpPr>
        <p:spPr>
          <a:xfrm>
            <a:off x="395843" y="5219661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Methods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95F3EEC-0AEC-0AA1-7909-3946B91D4B39}"/>
              </a:ext>
            </a:extLst>
          </p:cNvPr>
          <p:cNvSpPr txBox="1"/>
          <p:nvPr userDrawn="1"/>
        </p:nvSpPr>
        <p:spPr>
          <a:xfrm>
            <a:off x="392571" y="11772860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Results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8E7B7A57-2F73-4B06-C794-A26FDC391F5E}"/>
              </a:ext>
            </a:extLst>
          </p:cNvPr>
          <p:cNvSpPr txBox="1"/>
          <p:nvPr userDrawn="1"/>
        </p:nvSpPr>
        <p:spPr>
          <a:xfrm>
            <a:off x="392571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Discussion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FA5055D-7D1C-AC30-C0E7-7EFDC2398455}"/>
              </a:ext>
            </a:extLst>
          </p:cNvPr>
          <p:cNvSpPr txBox="1"/>
          <p:nvPr userDrawn="1"/>
        </p:nvSpPr>
        <p:spPr>
          <a:xfrm>
            <a:off x="11108656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Conclusion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F93EA4F8-16CC-E1A5-5A04-D4FC5866BC7B}"/>
              </a:ext>
            </a:extLst>
          </p:cNvPr>
          <p:cNvSpPr txBox="1"/>
          <p:nvPr userDrawn="1"/>
        </p:nvSpPr>
        <p:spPr>
          <a:xfrm>
            <a:off x="11108656" y="27268913"/>
            <a:ext cx="4938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505689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4EFF7CF2-4F20-5A84-B2AE-B870F773947F}"/>
              </a:ext>
            </a:extLst>
          </p:cNvPr>
          <p:cNvSpPr/>
          <p:nvPr userDrawn="1"/>
        </p:nvSpPr>
        <p:spPr>
          <a:xfrm>
            <a:off x="0" y="0"/>
            <a:ext cx="13258800" cy="4978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8FA5704-5B6A-195A-0A08-4EB045308BE0}"/>
              </a:ext>
            </a:extLst>
          </p:cNvPr>
          <p:cNvSpPr/>
          <p:nvPr userDrawn="1"/>
        </p:nvSpPr>
        <p:spPr>
          <a:xfrm>
            <a:off x="13258799" y="0"/>
            <a:ext cx="8124825" cy="4978400"/>
          </a:xfrm>
          <a:prstGeom prst="rect">
            <a:avLst/>
          </a:prstGeom>
          <a:solidFill>
            <a:srgbClr val="8DB7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2025FE8-0250-DB7E-76C8-41E09D172BD5}"/>
              </a:ext>
            </a:extLst>
          </p:cNvPr>
          <p:cNvSpPr/>
          <p:nvPr userDrawn="1"/>
        </p:nvSpPr>
        <p:spPr>
          <a:xfrm>
            <a:off x="0" y="4978400"/>
            <a:ext cx="21383624" cy="6553200"/>
          </a:xfrm>
          <a:prstGeom prst="rect">
            <a:avLst/>
          </a:prstGeom>
          <a:solidFill>
            <a:srgbClr val="F9DC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F954234-4016-8267-4502-F223DF6284BA}"/>
              </a:ext>
            </a:extLst>
          </p:cNvPr>
          <p:cNvSpPr/>
          <p:nvPr userDrawn="1"/>
        </p:nvSpPr>
        <p:spPr>
          <a:xfrm>
            <a:off x="0" y="11531600"/>
            <a:ext cx="21383624" cy="1132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D38ECCC8-EC49-B624-43AE-D1B566C5295B}"/>
              </a:ext>
            </a:extLst>
          </p:cNvPr>
          <p:cNvSpPr/>
          <p:nvPr userDrawn="1"/>
        </p:nvSpPr>
        <p:spPr>
          <a:xfrm>
            <a:off x="0" y="22860000"/>
            <a:ext cx="10691812" cy="7415212"/>
          </a:xfrm>
          <a:prstGeom prst="rect">
            <a:avLst/>
          </a:prstGeom>
          <a:solidFill>
            <a:srgbClr val="F9DC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7C40D04-E357-1465-5259-68A36170A526}"/>
              </a:ext>
            </a:extLst>
          </p:cNvPr>
          <p:cNvSpPr/>
          <p:nvPr userDrawn="1"/>
        </p:nvSpPr>
        <p:spPr>
          <a:xfrm>
            <a:off x="10691813" y="22860001"/>
            <a:ext cx="10691812" cy="4216399"/>
          </a:xfrm>
          <a:prstGeom prst="rect">
            <a:avLst/>
          </a:prstGeom>
          <a:solidFill>
            <a:srgbClr val="E2F6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8DB20FB-1C02-68B1-132E-3F2E9FB6F729}"/>
              </a:ext>
            </a:extLst>
          </p:cNvPr>
          <p:cNvSpPr/>
          <p:nvPr userDrawn="1"/>
        </p:nvSpPr>
        <p:spPr>
          <a:xfrm>
            <a:off x="10691812" y="27076400"/>
            <a:ext cx="10691812" cy="3198813"/>
          </a:xfrm>
          <a:prstGeom prst="rect">
            <a:avLst/>
          </a:prstGeom>
          <a:solidFill>
            <a:srgbClr val="8DB7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86E4A963-AC45-6178-6F8B-7BE42E528B24}"/>
              </a:ext>
            </a:extLst>
          </p:cNvPr>
          <p:cNvSpPr txBox="1"/>
          <p:nvPr userDrawn="1"/>
        </p:nvSpPr>
        <p:spPr>
          <a:xfrm>
            <a:off x="50800" y="359898"/>
            <a:ext cx="13208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dirty="0">
                <a:solidFill>
                  <a:srgbClr val="C7F1E7"/>
                </a:solidFill>
              </a:rPr>
              <a:t>TOURISM MANAGEMENT AND COMPUTING TECHNOLOGIES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A17B426-6219-E36C-76E4-1BB3236739B9}"/>
              </a:ext>
            </a:extLst>
          </p:cNvPr>
          <p:cNvSpPr txBox="1"/>
          <p:nvPr userDrawn="1"/>
        </p:nvSpPr>
        <p:spPr>
          <a:xfrm>
            <a:off x="13502243" y="663702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Introduction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3587059-DF7F-41D8-51ED-9091FC150343}"/>
              </a:ext>
            </a:extLst>
          </p:cNvPr>
          <p:cNvSpPr txBox="1"/>
          <p:nvPr userDrawn="1"/>
        </p:nvSpPr>
        <p:spPr>
          <a:xfrm>
            <a:off x="395843" y="5219661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Methods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70B1C7D-D298-154E-0992-1BD3061D218A}"/>
              </a:ext>
            </a:extLst>
          </p:cNvPr>
          <p:cNvSpPr txBox="1"/>
          <p:nvPr userDrawn="1"/>
        </p:nvSpPr>
        <p:spPr>
          <a:xfrm>
            <a:off x="392571" y="11772860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Results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ABC7F2DD-73B1-1B96-E4BB-B87552BFD394}"/>
              </a:ext>
            </a:extLst>
          </p:cNvPr>
          <p:cNvSpPr txBox="1"/>
          <p:nvPr userDrawn="1"/>
        </p:nvSpPr>
        <p:spPr>
          <a:xfrm>
            <a:off x="392571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Discussion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C75060DA-82AB-02E7-7EF8-ACDC4A3293F9}"/>
              </a:ext>
            </a:extLst>
          </p:cNvPr>
          <p:cNvSpPr txBox="1"/>
          <p:nvPr userDrawn="1"/>
        </p:nvSpPr>
        <p:spPr>
          <a:xfrm>
            <a:off x="11108656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Conclusion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5998830-FCAC-C5A5-9418-70A1B898EF9A}"/>
              </a:ext>
            </a:extLst>
          </p:cNvPr>
          <p:cNvSpPr txBox="1"/>
          <p:nvPr userDrawn="1"/>
        </p:nvSpPr>
        <p:spPr>
          <a:xfrm>
            <a:off x="11108656" y="27268913"/>
            <a:ext cx="4938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99803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ED959D8D-840D-6356-8071-99DC02363416}"/>
              </a:ext>
            </a:extLst>
          </p:cNvPr>
          <p:cNvSpPr/>
          <p:nvPr userDrawn="1"/>
        </p:nvSpPr>
        <p:spPr>
          <a:xfrm>
            <a:off x="0" y="0"/>
            <a:ext cx="13258800" cy="4978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48B8CCAF-1F10-505F-CC46-F63BE705C3EB}"/>
              </a:ext>
            </a:extLst>
          </p:cNvPr>
          <p:cNvSpPr/>
          <p:nvPr userDrawn="1"/>
        </p:nvSpPr>
        <p:spPr>
          <a:xfrm>
            <a:off x="13258799" y="0"/>
            <a:ext cx="8124825" cy="4978400"/>
          </a:xfrm>
          <a:prstGeom prst="rect">
            <a:avLst/>
          </a:prstGeom>
          <a:solidFill>
            <a:srgbClr val="F0A7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B8EA0EB-921F-C87D-C26D-AD638E124A06}"/>
              </a:ext>
            </a:extLst>
          </p:cNvPr>
          <p:cNvSpPr/>
          <p:nvPr userDrawn="1"/>
        </p:nvSpPr>
        <p:spPr>
          <a:xfrm>
            <a:off x="0" y="4978400"/>
            <a:ext cx="21383624" cy="6553200"/>
          </a:xfrm>
          <a:prstGeom prst="rect">
            <a:avLst/>
          </a:prstGeom>
          <a:solidFill>
            <a:srgbClr val="F9DC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99504E9E-40A3-8B90-0F87-B1AF4AA765A9}"/>
              </a:ext>
            </a:extLst>
          </p:cNvPr>
          <p:cNvSpPr/>
          <p:nvPr userDrawn="1"/>
        </p:nvSpPr>
        <p:spPr>
          <a:xfrm>
            <a:off x="0" y="11531600"/>
            <a:ext cx="21383624" cy="1132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48B43D35-240E-D096-6E5D-1D8BCC98AC4A}"/>
              </a:ext>
            </a:extLst>
          </p:cNvPr>
          <p:cNvSpPr/>
          <p:nvPr userDrawn="1"/>
        </p:nvSpPr>
        <p:spPr>
          <a:xfrm>
            <a:off x="0" y="22860000"/>
            <a:ext cx="10691812" cy="7415212"/>
          </a:xfrm>
          <a:prstGeom prst="rect">
            <a:avLst/>
          </a:prstGeom>
          <a:solidFill>
            <a:srgbClr val="F9DC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A6CCDF1-D949-8AB9-C264-5D0029618C2B}"/>
              </a:ext>
            </a:extLst>
          </p:cNvPr>
          <p:cNvSpPr/>
          <p:nvPr userDrawn="1"/>
        </p:nvSpPr>
        <p:spPr>
          <a:xfrm>
            <a:off x="10691813" y="22860001"/>
            <a:ext cx="10691812" cy="4216399"/>
          </a:xfrm>
          <a:prstGeom prst="rect">
            <a:avLst/>
          </a:prstGeom>
          <a:solidFill>
            <a:srgbClr val="EADB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0DBE2AA7-378D-E034-8F2C-71E88129352C}"/>
              </a:ext>
            </a:extLst>
          </p:cNvPr>
          <p:cNvSpPr/>
          <p:nvPr userDrawn="1"/>
        </p:nvSpPr>
        <p:spPr>
          <a:xfrm>
            <a:off x="10691813" y="27076400"/>
            <a:ext cx="10691812" cy="3198813"/>
          </a:xfrm>
          <a:prstGeom prst="rect">
            <a:avLst/>
          </a:prstGeom>
          <a:solidFill>
            <a:srgbClr val="F0A7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75742C7-8FE5-F0B5-301F-1AEBD19D1C48}"/>
              </a:ext>
            </a:extLst>
          </p:cNvPr>
          <p:cNvSpPr txBox="1"/>
          <p:nvPr userDrawn="1"/>
        </p:nvSpPr>
        <p:spPr>
          <a:xfrm>
            <a:off x="50800" y="359898"/>
            <a:ext cx="13208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dirty="0">
                <a:solidFill>
                  <a:srgbClr val="F0A73D"/>
                </a:solidFill>
              </a:rPr>
              <a:t>TOURISM MANAGEMENT AND COMPUTING TECHNOLOGIES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37E9099B-5DDA-6CAE-7975-E81629E7AAD6}"/>
              </a:ext>
            </a:extLst>
          </p:cNvPr>
          <p:cNvSpPr txBox="1"/>
          <p:nvPr userDrawn="1"/>
        </p:nvSpPr>
        <p:spPr>
          <a:xfrm>
            <a:off x="13502243" y="663702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Introduction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0DE5F79-FA42-751D-E4B6-6B2E0DE74BDE}"/>
              </a:ext>
            </a:extLst>
          </p:cNvPr>
          <p:cNvSpPr txBox="1"/>
          <p:nvPr userDrawn="1"/>
        </p:nvSpPr>
        <p:spPr>
          <a:xfrm>
            <a:off x="395843" y="5219661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Methods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EC0CFF49-8E89-7A2E-4596-79FDF45057F0}"/>
              </a:ext>
            </a:extLst>
          </p:cNvPr>
          <p:cNvSpPr txBox="1"/>
          <p:nvPr userDrawn="1"/>
        </p:nvSpPr>
        <p:spPr>
          <a:xfrm>
            <a:off x="392571" y="11772860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Results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28C3A4B-F725-1323-9069-5B541F86A692}"/>
              </a:ext>
            </a:extLst>
          </p:cNvPr>
          <p:cNvSpPr txBox="1"/>
          <p:nvPr userDrawn="1"/>
        </p:nvSpPr>
        <p:spPr>
          <a:xfrm>
            <a:off x="392571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Discussion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3177A48B-BCF9-B09E-0E64-21AB40688288}"/>
              </a:ext>
            </a:extLst>
          </p:cNvPr>
          <p:cNvSpPr txBox="1"/>
          <p:nvPr userDrawn="1"/>
        </p:nvSpPr>
        <p:spPr>
          <a:xfrm>
            <a:off x="11108656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Conclusion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C5A7205-E523-27F5-D5F4-642C78D6132E}"/>
              </a:ext>
            </a:extLst>
          </p:cNvPr>
          <p:cNvSpPr txBox="1"/>
          <p:nvPr userDrawn="1"/>
        </p:nvSpPr>
        <p:spPr>
          <a:xfrm>
            <a:off x="11108656" y="27268913"/>
            <a:ext cx="4938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19891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1611882"/>
            <a:ext cx="1844337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8059374"/>
            <a:ext cx="1844337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696168-0581-714E-BAD0-A06F3E88870D}" type="datetimeFigureOut">
              <a:rPr lang="pt-PT" smtClean="0"/>
              <a:t>16/02/26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4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454AD0-2976-3A47-9B09-0BA4CDE970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220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4" r:id="rId3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>
            <a:extLst>
              <a:ext uri="{FF2B5EF4-FFF2-40B4-BE49-F238E27FC236}">
                <a16:creationId xmlns:a16="http://schemas.microsoft.com/office/drawing/2014/main" id="{5E6826DB-D401-AB29-4EB7-7F640009C57E}"/>
              </a:ext>
            </a:extLst>
          </p:cNvPr>
          <p:cNvSpPr txBox="1"/>
          <p:nvPr/>
        </p:nvSpPr>
        <p:spPr>
          <a:xfrm>
            <a:off x="50800" y="2590801"/>
            <a:ext cx="1325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>
                <a:solidFill>
                  <a:schemeClr val="bg1">
                    <a:lumMod val="95000"/>
                  </a:schemeClr>
                </a:solidFill>
              </a:rPr>
              <a:t>TITLE OF YOUR RESEARCH</a:t>
            </a:r>
          </a:p>
          <a:p>
            <a:pPr algn="ctr"/>
            <a:r>
              <a:rPr lang="en-US" sz="1800" b="1" kern="14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48 pt., bold)</a:t>
            </a:r>
            <a:endParaRPr lang="pt-PT" sz="18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D1A44C0-0C81-8EA4-46C0-B9C44A5A3490}"/>
              </a:ext>
            </a:extLst>
          </p:cNvPr>
          <p:cNvSpPr txBox="1"/>
          <p:nvPr/>
        </p:nvSpPr>
        <p:spPr>
          <a:xfrm>
            <a:off x="13502243" y="1623501"/>
            <a:ext cx="758833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bg1">
                    <a:lumMod val="95000"/>
                  </a:schemeClr>
                </a:solidFill>
              </a:rPr>
              <a:t>Text</a:t>
            </a:r>
            <a:r>
              <a:rPr lang="pt-PT" dirty="0">
                <a:solidFill>
                  <a:schemeClr val="bg1">
                    <a:lumMod val="9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FD53317-22F0-8845-66CD-8D195A3B3A40}"/>
              </a:ext>
            </a:extLst>
          </p:cNvPr>
          <p:cNvSpPr txBox="1"/>
          <p:nvPr/>
        </p:nvSpPr>
        <p:spPr>
          <a:xfrm>
            <a:off x="395843" y="6179460"/>
            <a:ext cx="2059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9F43B2B-F628-BD0D-AA89-EB6F87CA9556}"/>
              </a:ext>
            </a:extLst>
          </p:cNvPr>
          <p:cNvSpPr txBox="1"/>
          <p:nvPr/>
        </p:nvSpPr>
        <p:spPr>
          <a:xfrm>
            <a:off x="392571" y="12732659"/>
            <a:ext cx="2059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281E6288-D444-22B0-026C-3B5068AD43FD}"/>
              </a:ext>
            </a:extLst>
          </p:cNvPr>
          <p:cNvSpPr txBox="1"/>
          <p:nvPr/>
        </p:nvSpPr>
        <p:spPr>
          <a:xfrm>
            <a:off x="392571" y="24101445"/>
            <a:ext cx="98823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5F46AC28-DF2B-F3F7-7894-8B4B487BEC92}"/>
              </a:ext>
            </a:extLst>
          </p:cNvPr>
          <p:cNvSpPr txBox="1"/>
          <p:nvPr/>
        </p:nvSpPr>
        <p:spPr>
          <a:xfrm>
            <a:off x="11108656" y="24101445"/>
            <a:ext cx="98823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F6F461B-65FB-87B5-6B54-7C8BDB8CA74A}"/>
              </a:ext>
            </a:extLst>
          </p:cNvPr>
          <p:cNvSpPr txBox="1"/>
          <p:nvPr/>
        </p:nvSpPr>
        <p:spPr>
          <a:xfrm>
            <a:off x="11105614" y="28036159"/>
            <a:ext cx="9882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bg1">
                    <a:lumMod val="95000"/>
                  </a:schemeClr>
                </a:solidFill>
              </a:rPr>
              <a:t>Text</a:t>
            </a:r>
            <a:r>
              <a:rPr lang="pt-PT" dirty="0">
                <a:solidFill>
                  <a:schemeClr val="bg1">
                    <a:lumMod val="95000"/>
                  </a:schemeClr>
                </a:solidFill>
              </a:rPr>
              <a:t>, texto, texto, texto, texto, texto, texto, texto, texto, texto, texto, texto, texto, texto, texto, texto,, texto, texto, texto, texto, texto, texto, </a:t>
            </a:r>
            <a:r>
              <a:rPr lang="en-US" sz="1800" kern="14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528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5C8447A-E717-8182-C50E-F00528C49C8F}"/>
              </a:ext>
            </a:extLst>
          </p:cNvPr>
          <p:cNvSpPr txBox="1"/>
          <p:nvPr/>
        </p:nvSpPr>
        <p:spPr>
          <a:xfrm>
            <a:off x="50800" y="2590801"/>
            <a:ext cx="1325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>
                <a:solidFill>
                  <a:schemeClr val="bg1">
                    <a:lumMod val="95000"/>
                  </a:schemeClr>
                </a:solidFill>
              </a:rPr>
              <a:t>TITLE OF YOUR RESEARCH</a:t>
            </a:r>
          </a:p>
          <a:p>
            <a:pPr algn="ctr"/>
            <a:r>
              <a:rPr lang="en-US" sz="1800" b="1" kern="14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48 pt., bold)</a:t>
            </a:r>
            <a:endParaRPr lang="pt-PT" sz="18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19971F4-8F62-E7F9-87D4-F1E2EC686746}"/>
              </a:ext>
            </a:extLst>
          </p:cNvPr>
          <p:cNvSpPr txBox="1"/>
          <p:nvPr/>
        </p:nvSpPr>
        <p:spPr>
          <a:xfrm>
            <a:off x="13502243" y="1623501"/>
            <a:ext cx="758833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bg1">
                    <a:lumMod val="95000"/>
                  </a:schemeClr>
                </a:solidFill>
              </a:rPr>
              <a:t>Text</a:t>
            </a:r>
            <a:r>
              <a:rPr lang="pt-PT" dirty="0">
                <a:solidFill>
                  <a:schemeClr val="bg1">
                    <a:lumMod val="9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B8E969C-EF91-AE08-5B38-43524582057E}"/>
              </a:ext>
            </a:extLst>
          </p:cNvPr>
          <p:cNvSpPr txBox="1"/>
          <p:nvPr/>
        </p:nvSpPr>
        <p:spPr>
          <a:xfrm>
            <a:off x="395843" y="6179460"/>
            <a:ext cx="2059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F3F5C97-9312-353A-B120-ABACEC7E7C94}"/>
              </a:ext>
            </a:extLst>
          </p:cNvPr>
          <p:cNvSpPr txBox="1"/>
          <p:nvPr/>
        </p:nvSpPr>
        <p:spPr>
          <a:xfrm>
            <a:off x="392571" y="12732659"/>
            <a:ext cx="2059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A6AD40B-AE1C-A0DD-B494-8EF546CCC877}"/>
              </a:ext>
            </a:extLst>
          </p:cNvPr>
          <p:cNvSpPr txBox="1"/>
          <p:nvPr/>
        </p:nvSpPr>
        <p:spPr>
          <a:xfrm>
            <a:off x="392571" y="24101445"/>
            <a:ext cx="98823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D3A3D9D-EED9-7D18-69A5-6BA6B84D3028}"/>
              </a:ext>
            </a:extLst>
          </p:cNvPr>
          <p:cNvSpPr txBox="1"/>
          <p:nvPr/>
        </p:nvSpPr>
        <p:spPr>
          <a:xfrm>
            <a:off x="11108656" y="24101445"/>
            <a:ext cx="98823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6E13F50-60E7-3CE3-B136-9C267D39E2B4}"/>
              </a:ext>
            </a:extLst>
          </p:cNvPr>
          <p:cNvSpPr txBox="1"/>
          <p:nvPr/>
        </p:nvSpPr>
        <p:spPr>
          <a:xfrm>
            <a:off x="11105614" y="28036159"/>
            <a:ext cx="9882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22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A738450-8906-B809-0AF1-90FDBE754DF8}"/>
              </a:ext>
            </a:extLst>
          </p:cNvPr>
          <p:cNvSpPr txBox="1"/>
          <p:nvPr/>
        </p:nvSpPr>
        <p:spPr>
          <a:xfrm>
            <a:off x="50800" y="2590801"/>
            <a:ext cx="1325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>
                <a:solidFill>
                  <a:schemeClr val="bg1">
                    <a:lumMod val="95000"/>
                  </a:schemeClr>
                </a:solidFill>
              </a:rPr>
              <a:t>TITLE OF YOUR RESEARCH</a:t>
            </a:r>
          </a:p>
          <a:p>
            <a:pPr algn="ctr"/>
            <a:r>
              <a:rPr lang="en-US" sz="1800" b="1" kern="14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48 pt., bold)</a:t>
            </a:r>
            <a:endParaRPr lang="pt-PT" sz="18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F464643-020C-698F-D1E1-8B9DB33526B9}"/>
              </a:ext>
            </a:extLst>
          </p:cNvPr>
          <p:cNvSpPr txBox="1"/>
          <p:nvPr/>
        </p:nvSpPr>
        <p:spPr>
          <a:xfrm>
            <a:off x="13502243" y="663702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</a:rPr>
              <a:t>Introduction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3F2763F-E48B-770F-5EA5-49A975F6EE58}"/>
              </a:ext>
            </a:extLst>
          </p:cNvPr>
          <p:cNvSpPr txBox="1"/>
          <p:nvPr/>
        </p:nvSpPr>
        <p:spPr>
          <a:xfrm>
            <a:off x="13502243" y="1623501"/>
            <a:ext cx="758833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bg1">
                    <a:lumMod val="95000"/>
                  </a:schemeClr>
                </a:solidFill>
              </a:rPr>
              <a:t>Text</a:t>
            </a:r>
            <a:r>
              <a:rPr lang="pt-PT" dirty="0">
                <a:solidFill>
                  <a:schemeClr val="bg1">
                    <a:lumMod val="9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bg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bg1">
                  <a:lumMod val="9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E0EF516-BB76-1765-F561-31A655C918CB}"/>
              </a:ext>
            </a:extLst>
          </p:cNvPr>
          <p:cNvSpPr txBox="1"/>
          <p:nvPr/>
        </p:nvSpPr>
        <p:spPr>
          <a:xfrm>
            <a:off x="395843" y="5219661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Methods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C9D5F8D-5D68-96C6-2BF8-F3BCA14023E7}"/>
              </a:ext>
            </a:extLst>
          </p:cNvPr>
          <p:cNvSpPr txBox="1"/>
          <p:nvPr/>
        </p:nvSpPr>
        <p:spPr>
          <a:xfrm>
            <a:off x="395843" y="6179460"/>
            <a:ext cx="2059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D6ECB66-A81C-03A6-CEEB-88CA7A34B139}"/>
              </a:ext>
            </a:extLst>
          </p:cNvPr>
          <p:cNvSpPr txBox="1"/>
          <p:nvPr/>
        </p:nvSpPr>
        <p:spPr>
          <a:xfrm>
            <a:off x="392571" y="11772860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Results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53D3FA5-C6E8-1AB8-7349-67AF40F9890D}"/>
              </a:ext>
            </a:extLst>
          </p:cNvPr>
          <p:cNvSpPr txBox="1"/>
          <p:nvPr/>
        </p:nvSpPr>
        <p:spPr>
          <a:xfrm>
            <a:off x="392571" y="12732659"/>
            <a:ext cx="2059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5B30C2F-B5D1-DDE0-D244-BE2EA368B2A0}"/>
              </a:ext>
            </a:extLst>
          </p:cNvPr>
          <p:cNvSpPr txBox="1"/>
          <p:nvPr/>
        </p:nvSpPr>
        <p:spPr>
          <a:xfrm>
            <a:off x="392571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Discussion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9336314-68F1-41B7-C92A-C7C489D5DF5C}"/>
              </a:ext>
            </a:extLst>
          </p:cNvPr>
          <p:cNvSpPr txBox="1"/>
          <p:nvPr/>
        </p:nvSpPr>
        <p:spPr>
          <a:xfrm>
            <a:off x="392571" y="24101445"/>
            <a:ext cx="98823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1AA6FD2-3151-D9C7-E42B-38808E7297F8}"/>
              </a:ext>
            </a:extLst>
          </p:cNvPr>
          <p:cNvSpPr txBox="1"/>
          <p:nvPr/>
        </p:nvSpPr>
        <p:spPr>
          <a:xfrm>
            <a:off x="11108656" y="23141646"/>
            <a:ext cx="49381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Conclusion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AD39412-8ED0-B351-DB68-1675D6373DF3}"/>
              </a:ext>
            </a:extLst>
          </p:cNvPr>
          <p:cNvSpPr txBox="1"/>
          <p:nvPr/>
        </p:nvSpPr>
        <p:spPr>
          <a:xfrm>
            <a:off x="11108656" y="24101445"/>
            <a:ext cx="988239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 texto, texto, texto, texto, texto, texto, texto, texto, texto, texto, texto, texto, texto, texto, texto, texto,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1913F48-AFD7-890D-D459-BB361A24BDFE}"/>
              </a:ext>
            </a:extLst>
          </p:cNvPr>
          <p:cNvSpPr txBox="1"/>
          <p:nvPr/>
        </p:nvSpPr>
        <p:spPr>
          <a:xfrm>
            <a:off x="11108656" y="27268913"/>
            <a:ext cx="4938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DDDCED6-C7D6-BBF5-476B-877C8AE6572A}"/>
              </a:ext>
            </a:extLst>
          </p:cNvPr>
          <p:cNvSpPr txBox="1"/>
          <p:nvPr/>
        </p:nvSpPr>
        <p:spPr>
          <a:xfrm>
            <a:off x="11105614" y="28036159"/>
            <a:ext cx="9882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pt-P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texto, texto, texto, texto, texto, texto, texto, texto, texto, texto, texto, texto, texto, texto, texto,, texto, texto, texto, texto, texto, texto, </a:t>
            </a:r>
            <a:r>
              <a:rPr lang="en-US" sz="1800" kern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(Aptos 18 pt.)</a:t>
            </a:r>
            <a:endParaRPr lang="pt-PT" sz="1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pt-P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849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Personalizar 1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1401</Words>
  <Application>Microsoft Macintosh PowerPoint</Application>
  <PresentationFormat>Personalizados</PresentationFormat>
  <Paragraphs>30</Paragraphs>
  <Slides>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Times New Roman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Miguel Portugal</dc:creator>
  <cp:lastModifiedBy>Miguel Portugal</cp:lastModifiedBy>
  <cp:revision>1</cp:revision>
  <dcterms:created xsi:type="dcterms:W3CDTF">2026-02-16T11:06:20Z</dcterms:created>
  <dcterms:modified xsi:type="dcterms:W3CDTF">2026-02-16T11:54:22Z</dcterms:modified>
</cp:coreProperties>
</file>